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520" r:id="rId3"/>
    <p:sldId id="543" r:id="rId4"/>
    <p:sldId id="547" r:id="rId5"/>
    <p:sldId id="545" r:id="rId6"/>
    <p:sldId id="548" r:id="rId7"/>
    <p:sldId id="546" r:id="rId8"/>
    <p:sldId id="549" r:id="rId9"/>
    <p:sldId id="369" r:id="rId10"/>
    <p:sldId id="550" r:id="rId11"/>
    <p:sldId id="553" r:id="rId12"/>
    <p:sldId id="554" r:id="rId13"/>
    <p:sldId id="555" r:id="rId14"/>
    <p:sldId id="556" r:id="rId15"/>
    <p:sldId id="557" r:id="rId16"/>
    <p:sldId id="558" r:id="rId17"/>
    <p:sldId id="559" r:id="rId18"/>
    <p:sldId id="563" r:id="rId19"/>
    <p:sldId id="564" r:id="rId20"/>
    <p:sldId id="565" r:id="rId21"/>
    <p:sldId id="566" r:id="rId22"/>
    <p:sldId id="567" r:id="rId23"/>
    <p:sldId id="568" r:id="rId24"/>
    <p:sldId id="569" r:id="rId25"/>
    <p:sldId id="570" r:id="rId26"/>
    <p:sldId id="571" r:id="rId27"/>
    <p:sldId id="572" r:id="rId28"/>
    <p:sldId id="573" r:id="rId29"/>
    <p:sldId id="574" r:id="rId30"/>
    <p:sldId id="575" r:id="rId31"/>
    <p:sldId id="576" r:id="rId32"/>
    <p:sldId id="578" r:id="rId33"/>
    <p:sldId id="577" r:id="rId34"/>
    <p:sldId id="551" r:id="rId35"/>
    <p:sldId id="579" r:id="rId36"/>
    <p:sldId id="580" r:id="rId37"/>
    <p:sldId id="581" r:id="rId38"/>
    <p:sldId id="582" r:id="rId39"/>
    <p:sldId id="583" r:id="rId40"/>
    <p:sldId id="584" r:id="rId41"/>
    <p:sldId id="585" r:id="rId42"/>
    <p:sldId id="586" r:id="rId43"/>
    <p:sldId id="587" r:id="rId44"/>
    <p:sldId id="588" r:id="rId45"/>
    <p:sldId id="589" r:id="rId46"/>
    <p:sldId id="590" r:id="rId47"/>
    <p:sldId id="591" r:id="rId48"/>
    <p:sldId id="592" r:id="rId49"/>
    <p:sldId id="593" r:id="rId50"/>
    <p:sldId id="594" r:id="rId51"/>
    <p:sldId id="595" r:id="rId52"/>
    <p:sldId id="596" r:id="rId53"/>
    <p:sldId id="597" r:id="rId54"/>
    <p:sldId id="598" r:id="rId55"/>
    <p:sldId id="599" r:id="rId56"/>
    <p:sldId id="600" r:id="rId57"/>
    <p:sldId id="601" r:id="rId58"/>
    <p:sldId id="552" r:id="rId59"/>
    <p:sldId id="602" r:id="rId60"/>
    <p:sldId id="603" r:id="rId61"/>
    <p:sldId id="604" r:id="rId62"/>
    <p:sldId id="605" r:id="rId63"/>
    <p:sldId id="606" r:id="rId64"/>
    <p:sldId id="607" r:id="rId65"/>
    <p:sldId id="608" r:id="rId66"/>
    <p:sldId id="609" r:id="rId67"/>
    <p:sldId id="610" r:id="rId68"/>
    <p:sldId id="611" r:id="rId69"/>
    <p:sldId id="612" r:id="rId70"/>
    <p:sldId id="613" r:id="rId71"/>
    <p:sldId id="614" r:id="rId72"/>
    <p:sldId id="615" r:id="rId73"/>
    <p:sldId id="616" r:id="rId74"/>
    <p:sldId id="617" r:id="rId75"/>
    <p:sldId id="618" r:id="rId76"/>
    <p:sldId id="619" r:id="rId77"/>
    <p:sldId id="620" r:id="rId78"/>
    <p:sldId id="621" r:id="rId79"/>
    <p:sldId id="622" r:id="rId80"/>
    <p:sldId id="623" r:id="rId81"/>
    <p:sldId id="624" r:id="rId82"/>
    <p:sldId id="406" r:id="rId83"/>
    <p:sldId id="629" r:id="rId84"/>
    <p:sldId id="632" r:id="rId85"/>
    <p:sldId id="633" r:id="rId86"/>
    <p:sldId id="634" r:id="rId87"/>
    <p:sldId id="635" r:id="rId88"/>
    <p:sldId id="636" r:id="rId89"/>
    <p:sldId id="637" r:id="rId90"/>
    <p:sldId id="638" r:id="rId91"/>
    <p:sldId id="631" r:id="rId92"/>
    <p:sldId id="639" r:id="rId93"/>
    <p:sldId id="640" r:id="rId94"/>
    <p:sldId id="641" r:id="rId95"/>
    <p:sldId id="642" r:id="rId96"/>
    <p:sldId id="643" r:id="rId97"/>
    <p:sldId id="644" r:id="rId98"/>
    <p:sldId id="645" r:id="rId99"/>
    <p:sldId id="630" r:id="rId100"/>
    <p:sldId id="646" r:id="rId101"/>
    <p:sldId id="647" r:id="rId102"/>
    <p:sldId id="648" r:id="rId103"/>
    <p:sldId id="649" r:id="rId104"/>
    <p:sldId id="650" r:id="rId105"/>
    <p:sldId id="651" r:id="rId106"/>
    <p:sldId id="652" r:id="rId107"/>
  </p:sldIdLst>
  <p:sldSz cx="12192000" cy="6858000"/>
  <p:notesSz cx="6858000" cy="9144000"/>
  <p:embeddedFontLst>
    <p:embeddedFont>
      <p:font typeface="Calibri" pitchFamily="34" charset="0"/>
      <p:regular r:id="rId108"/>
      <p:bold r:id="rId109"/>
      <p:italic r:id="rId110"/>
      <p:boldItalic r:id="rId111"/>
    </p:embeddedFont>
  </p:embeddedFontLst>
  <p:custDataLst>
    <p:tags r:id="rId11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CCFFFF"/>
    <a:srgbClr val="CCFF99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59" autoAdjust="0"/>
  </p:normalViewPr>
  <p:slideViewPr>
    <p:cSldViewPr>
      <p:cViewPr>
        <p:scale>
          <a:sx n="50" d="100"/>
          <a:sy n="50" d="100"/>
        </p:scale>
        <p:origin x="-834" y="-3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24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gs" Target="tags/tag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font" Target="fonts/font3.fntdata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font" Target="fonts/font1.fntdata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2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08EB-E401-41C4-93BD-9E9C2A41C72A}" type="datetimeFigureOut">
              <a:rPr lang="ru-RU"/>
              <a:pPr>
                <a:defRPr/>
              </a:pPr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E126-8BA4-4580-9BAF-5CF32035A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1772-2B84-4FCB-8628-6B2DDF64D028}" type="datetimeFigureOut">
              <a:rPr lang="ru-RU"/>
              <a:pPr>
                <a:defRPr/>
              </a:pPr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1BFB-019E-4C91-BF31-AE0DA63E2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0D1D-55BD-4FE0-B486-C643BB780B7A}" type="datetimeFigureOut">
              <a:rPr lang="ru-RU"/>
              <a:pPr>
                <a:defRPr/>
              </a:pPr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B303-9646-4318-9A48-F54F2EAB7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D1EE-FDFE-4800-81A7-271B86DB8F75}" type="datetimeFigureOut">
              <a:rPr lang="ru-RU"/>
              <a:pPr>
                <a:defRPr/>
              </a:pPr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9F44-6AB4-4B6B-AADE-104EAFD71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5146-FBA1-455E-A1B6-450C8BAB5BC6}" type="datetimeFigureOut">
              <a:rPr lang="ru-RU"/>
              <a:pPr>
                <a:defRPr/>
              </a:pPr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BF18-6AA0-4DBC-A5EB-3C647475C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9E14-A538-431E-8526-A3B7253E96AF}" type="datetimeFigureOut">
              <a:rPr lang="ru-RU"/>
              <a:pPr>
                <a:defRPr/>
              </a:pPr>
              <a:t>22.04.2022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B444-36ED-4C2A-96BB-4C7881DC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C3A0-8974-4E5F-ABAC-756C65248BAE}" type="datetimeFigureOut">
              <a:rPr lang="ru-RU"/>
              <a:pPr>
                <a:defRPr/>
              </a:pPr>
              <a:t>22.04.2022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1573-F707-4AAA-824B-3D8C858F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C5A1-32AD-4FD3-9056-4BDB1778E88D}" type="datetimeFigureOut">
              <a:rPr lang="ru-RU"/>
              <a:pPr>
                <a:defRPr/>
              </a:pPr>
              <a:t>22.04.2022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C08C-FF1E-4BFD-95CB-4D2046685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CA86-7810-4224-AF9E-6DFEF5A1D788}" type="datetimeFigureOut">
              <a:rPr lang="ru-RU"/>
              <a:pPr>
                <a:defRPr/>
              </a:pPr>
              <a:t>22.04.2022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BBDA-D43C-46ED-B14E-39BB9F8F4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6304-3BE1-433F-BC60-919C6BEB5EFC}" type="datetimeFigureOut">
              <a:rPr lang="ru-RU"/>
              <a:pPr>
                <a:defRPr/>
              </a:pPr>
              <a:t>22.04.2022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8F42-9577-4C59-86D8-7E749F92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0519-415E-4CD9-901B-06FEAA367BA3}" type="datetimeFigureOut">
              <a:rPr lang="ru-RU"/>
              <a:pPr>
                <a:defRPr/>
              </a:pPr>
              <a:t>22.04.2022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B0CF-706A-4B21-BCB7-A9EBF9C24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48585-7A09-47B5-8D01-A131789B07DA}" type="datetimeFigureOut">
              <a:rPr lang="ru-RU"/>
              <a:pPr>
                <a:defRPr/>
              </a:pPr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95D600-2933-4610-8BC0-B4E901241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../media/audio29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61.png"/><Relationship Id="rId10" Type="http://schemas.openxmlformats.org/officeDocument/2006/relationships/image" Target="../media/image21.png"/><Relationship Id="rId4" Type="http://schemas.openxmlformats.org/officeDocument/2006/relationships/audio" Target="../media/audio30.wav"/><Relationship Id="rId9" Type="http://schemas.openxmlformats.org/officeDocument/2006/relationships/image" Target="../media/image20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../media/audio29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29.png"/><Relationship Id="rId10" Type="http://schemas.openxmlformats.org/officeDocument/2006/relationships/image" Target="../media/image21.png"/><Relationship Id="rId4" Type="http://schemas.openxmlformats.org/officeDocument/2006/relationships/audio" Target="../media/audio30.wav"/><Relationship Id="rId9" Type="http://schemas.openxmlformats.org/officeDocument/2006/relationships/image" Target="../media/image20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../media/audio29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29.png"/><Relationship Id="rId10" Type="http://schemas.openxmlformats.org/officeDocument/2006/relationships/image" Target="../media/image21.png"/><Relationship Id="rId4" Type="http://schemas.openxmlformats.org/officeDocument/2006/relationships/audio" Target="../media/audio30.wav"/><Relationship Id="rId9" Type="http://schemas.openxmlformats.org/officeDocument/2006/relationships/image" Target="../media/image20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../media/audio29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29.png"/><Relationship Id="rId10" Type="http://schemas.openxmlformats.org/officeDocument/2006/relationships/image" Target="../media/image21.png"/><Relationship Id="rId4" Type="http://schemas.openxmlformats.org/officeDocument/2006/relationships/audio" Target="../media/audio30.wav"/><Relationship Id="rId9" Type="http://schemas.openxmlformats.org/officeDocument/2006/relationships/image" Target="../media/image20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../media/audio29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29.png"/><Relationship Id="rId10" Type="http://schemas.openxmlformats.org/officeDocument/2006/relationships/image" Target="../media/image21.png"/><Relationship Id="rId4" Type="http://schemas.openxmlformats.org/officeDocument/2006/relationships/audio" Target="../media/audio30.wav"/><Relationship Id="rId9" Type="http://schemas.openxmlformats.org/officeDocument/2006/relationships/image" Target="../media/image20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../media/audio29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29.png"/><Relationship Id="rId10" Type="http://schemas.openxmlformats.org/officeDocument/2006/relationships/image" Target="../media/image21.png"/><Relationship Id="rId4" Type="http://schemas.openxmlformats.org/officeDocument/2006/relationships/audio" Target="../media/audio30.wav"/><Relationship Id="rId9" Type="http://schemas.openxmlformats.org/officeDocument/2006/relationships/image" Target="../media/image20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../media/audio29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29.png"/><Relationship Id="rId10" Type="http://schemas.openxmlformats.org/officeDocument/2006/relationships/image" Target="../media/image21.png"/><Relationship Id="rId4" Type="http://schemas.openxmlformats.org/officeDocument/2006/relationships/audio" Target="../media/audio30.wav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4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audio" Target="../media/audio2.wav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2.png"/><Relationship Id="rId5" Type="http://schemas.openxmlformats.org/officeDocument/2006/relationships/audio" Target="../media/audio5.wav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audio" Target="../media/audio2.wav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2.png"/><Relationship Id="rId5" Type="http://schemas.openxmlformats.org/officeDocument/2006/relationships/audio" Target="../media/audio5.wav"/><Relationship Id="rId1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13" Type="http://schemas.openxmlformats.org/officeDocument/2006/relationships/image" Target="../media/image12.png"/><Relationship Id="rId3" Type="http://schemas.openxmlformats.org/officeDocument/2006/relationships/audio" Target="../media/audio11.wav"/><Relationship Id="rId7" Type="http://schemas.openxmlformats.org/officeDocument/2006/relationships/audio" Target="../media/audio15.wav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0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4.wav"/><Relationship Id="rId11" Type="http://schemas.openxmlformats.org/officeDocument/2006/relationships/image" Target="../media/image10.png"/><Relationship Id="rId5" Type="http://schemas.openxmlformats.org/officeDocument/2006/relationships/audio" Target="../media/audio13.wav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../media/audio12.wav"/><Relationship Id="rId9" Type="http://schemas.openxmlformats.org/officeDocument/2006/relationships/audio" Target="../media/audio17.wav"/><Relationship Id="rId1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13" Type="http://schemas.openxmlformats.org/officeDocument/2006/relationships/image" Target="../media/image15.png"/><Relationship Id="rId3" Type="http://schemas.openxmlformats.org/officeDocument/2006/relationships/audio" Target="../media/audio11.wav"/><Relationship Id="rId7" Type="http://schemas.openxmlformats.org/officeDocument/2006/relationships/audio" Target="../media/audio15.wav"/><Relationship Id="rId12" Type="http://schemas.openxmlformats.org/officeDocument/2006/relationships/image" Target="../media/image14.png"/><Relationship Id="rId17" Type="http://schemas.openxmlformats.org/officeDocument/2006/relationships/image" Target="../media/image16.png"/><Relationship Id="rId2" Type="http://schemas.openxmlformats.org/officeDocument/2006/relationships/audio" Target="../media/audio10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4.wav"/><Relationship Id="rId11" Type="http://schemas.openxmlformats.org/officeDocument/2006/relationships/image" Target="../media/image10.png"/><Relationship Id="rId5" Type="http://schemas.openxmlformats.org/officeDocument/2006/relationships/audio" Target="../media/audio13.wav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audio" Target="../media/audio12.wav"/><Relationship Id="rId9" Type="http://schemas.openxmlformats.org/officeDocument/2006/relationships/audio" Target="../media/audio17.wav"/><Relationship Id="rId1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4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Relationship Id="rId4" Type="http://schemas.openxmlformats.org/officeDocument/2006/relationships/image" Target="../media/image1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4" Type="http://schemas.openxmlformats.org/officeDocument/2006/relationships/image" Target="../media/image2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4.wav"/><Relationship Id="rId13" Type="http://schemas.openxmlformats.org/officeDocument/2006/relationships/image" Target="../media/image20.png"/><Relationship Id="rId3" Type="http://schemas.openxmlformats.org/officeDocument/2006/relationships/audio" Target="../media/audio19.wav"/><Relationship Id="rId7" Type="http://schemas.openxmlformats.org/officeDocument/2006/relationships/audio" Target="../media/audio23.wav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audio" Target="../media/audio18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2.wav"/><Relationship Id="rId11" Type="http://schemas.openxmlformats.org/officeDocument/2006/relationships/image" Target="../media/image18.png"/><Relationship Id="rId5" Type="http://schemas.openxmlformats.org/officeDocument/2006/relationships/audio" Target="../media/audio21.wav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audio" Target="../media/audio20.wav"/><Relationship Id="rId9" Type="http://schemas.openxmlformats.org/officeDocument/2006/relationships/audio" Target="../media/audio25.wav"/><Relationship Id="rId14" Type="http://schemas.openxmlformats.org/officeDocument/2006/relationships/image" Target="../media/image2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17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4" Type="http://schemas.openxmlformats.org/officeDocument/2006/relationships/image" Target="../media/image2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24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4.wav"/><Relationship Id="rId13" Type="http://schemas.openxmlformats.org/officeDocument/2006/relationships/image" Target="../media/image24.png"/><Relationship Id="rId3" Type="http://schemas.openxmlformats.org/officeDocument/2006/relationships/audio" Target="../media/audio19.wav"/><Relationship Id="rId7" Type="http://schemas.openxmlformats.org/officeDocument/2006/relationships/audio" Target="../media/audio26.wav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audio" Target="../media/audio18.wav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2.wav"/><Relationship Id="rId11" Type="http://schemas.openxmlformats.org/officeDocument/2006/relationships/image" Target="../media/image18.png"/><Relationship Id="rId5" Type="http://schemas.openxmlformats.org/officeDocument/2006/relationships/audio" Target="../media/audio21.wav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audio" Target="../media/audio20.wav"/><Relationship Id="rId9" Type="http://schemas.openxmlformats.org/officeDocument/2006/relationships/audio" Target="../media/audio25.wav"/><Relationship Id="rId14" Type="http://schemas.openxmlformats.org/officeDocument/2006/relationships/image" Target="../media/image20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4" Type="http://schemas.openxmlformats.org/officeDocument/2006/relationships/image" Target="../media/image2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29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49.png"/><Relationship Id="rId10" Type="http://schemas.openxmlformats.org/officeDocument/2006/relationships/image" Target="../media/image5.png"/><Relationship Id="rId4" Type="http://schemas.openxmlformats.org/officeDocument/2006/relationships/audio" Target="../media/audio30.wav"/><Relationship Id="rId9" Type="http://schemas.openxmlformats.org/officeDocument/2006/relationships/image" Target="../media/image4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29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50.png"/><Relationship Id="rId10" Type="http://schemas.openxmlformats.org/officeDocument/2006/relationships/image" Target="../media/image5.png"/><Relationship Id="rId4" Type="http://schemas.openxmlformats.org/officeDocument/2006/relationships/audio" Target="../media/audio30.wav"/><Relationship Id="rId9" Type="http://schemas.openxmlformats.org/officeDocument/2006/relationships/image" Target="../media/image4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29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51.png"/><Relationship Id="rId10" Type="http://schemas.openxmlformats.org/officeDocument/2006/relationships/image" Target="../media/image5.png"/><Relationship Id="rId4" Type="http://schemas.openxmlformats.org/officeDocument/2006/relationships/audio" Target="../media/audio30.wav"/><Relationship Id="rId9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29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52.png"/><Relationship Id="rId10" Type="http://schemas.openxmlformats.org/officeDocument/2006/relationships/image" Target="../media/image5.png"/><Relationship Id="rId4" Type="http://schemas.openxmlformats.org/officeDocument/2006/relationships/audio" Target="../media/audio30.wav"/><Relationship Id="rId9" Type="http://schemas.openxmlformats.org/officeDocument/2006/relationships/image" Target="../media/image4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29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53.png"/><Relationship Id="rId10" Type="http://schemas.openxmlformats.org/officeDocument/2006/relationships/image" Target="../media/image5.png"/><Relationship Id="rId4" Type="http://schemas.openxmlformats.org/officeDocument/2006/relationships/audio" Target="../media/audio30.wav"/><Relationship Id="rId9" Type="http://schemas.openxmlformats.org/officeDocument/2006/relationships/image" Target="../media/image4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29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54.png"/><Relationship Id="rId10" Type="http://schemas.openxmlformats.org/officeDocument/2006/relationships/image" Target="../media/image5.png"/><Relationship Id="rId4" Type="http://schemas.openxmlformats.org/officeDocument/2006/relationships/audio" Target="../media/audio30.wav"/><Relationship Id="rId9" Type="http://schemas.openxmlformats.org/officeDocument/2006/relationships/image" Target="../media/image4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29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55.png"/><Relationship Id="rId10" Type="http://schemas.openxmlformats.org/officeDocument/2006/relationships/image" Target="../media/image5.png"/><Relationship Id="rId4" Type="http://schemas.openxmlformats.org/officeDocument/2006/relationships/audio" Target="../media/audio30.wav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29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56.png"/><Relationship Id="rId10" Type="http://schemas.openxmlformats.org/officeDocument/2006/relationships/image" Target="../media/image5.png"/><Relationship Id="rId4" Type="http://schemas.openxmlformats.org/officeDocument/2006/relationships/audio" Target="../media/audio30.wav"/><Relationship Id="rId9" Type="http://schemas.openxmlformats.org/officeDocument/2006/relationships/image" Target="../media/image4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9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57.png"/><Relationship Id="rId10" Type="http://schemas.openxmlformats.org/officeDocument/2006/relationships/image" Target="../media/image13.png"/><Relationship Id="rId4" Type="http://schemas.openxmlformats.org/officeDocument/2006/relationships/audio" Target="../media/audio30.wav"/><Relationship Id="rId9" Type="http://schemas.openxmlformats.org/officeDocument/2006/relationships/image" Target="../media/image12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9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9.png"/><Relationship Id="rId10" Type="http://schemas.openxmlformats.org/officeDocument/2006/relationships/image" Target="../media/image13.png"/><Relationship Id="rId4" Type="http://schemas.openxmlformats.org/officeDocument/2006/relationships/audio" Target="../media/audio30.wav"/><Relationship Id="rId9" Type="http://schemas.openxmlformats.org/officeDocument/2006/relationships/image" Target="../media/image12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9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9.png"/><Relationship Id="rId10" Type="http://schemas.openxmlformats.org/officeDocument/2006/relationships/image" Target="../media/image13.png"/><Relationship Id="rId4" Type="http://schemas.openxmlformats.org/officeDocument/2006/relationships/audio" Target="../media/audio30.wav"/><Relationship Id="rId9" Type="http://schemas.openxmlformats.org/officeDocument/2006/relationships/image" Target="../media/image12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9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9.png"/><Relationship Id="rId10" Type="http://schemas.openxmlformats.org/officeDocument/2006/relationships/image" Target="../media/image13.png"/><Relationship Id="rId4" Type="http://schemas.openxmlformats.org/officeDocument/2006/relationships/audio" Target="../media/audio30.wav"/><Relationship Id="rId9" Type="http://schemas.openxmlformats.org/officeDocument/2006/relationships/image" Target="../media/image12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9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9.png"/><Relationship Id="rId10" Type="http://schemas.openxmlformats.org/officeDocument/2006/relationships/image" Target="../media/image13.png"/><Relationship Id="rId4" Type="http://schemas.openxmlformats.org/officeDocument/2006/relationships/audio" Target="../media/audio30.wav"/><Relationship Id="rId9" Type="http://schemas.openxmlformats.org/officeDocument/2006/relationships/image" Target="../media/image12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9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58.png"/><Relationship Id="rId10" Type="http://schemas.openxmlformats.org/officeDocument/2006/relationships/image" Target="../media/image13.png"/><Relationship Id="rId4" Type="http://schemas.openxmlformats.org/officeDocument/2006/relationships/audio" Target="../media/audio30.wav"/><Relationship Id="rId9" Type="http://schemas.openxmlformats.org/officeDocument/2006/relationships/image" Target="../media/image12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9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58.png"/><Relationship Id="rId10" Type="http://schemas.openxmlformats.org/officeDocument/2006/relationships/image" Target="../media/image13.png"/><Relationship Id="rId4" Type="http://schemas.openxmlformats.org/officeDocument/2006/relationships/audio" Target="../media/audio30.wav"/><Relationship Id="rId9" Type="http://schemas.openxmlformats.org/officeDocument/2006/relationships/image" Target="../media/image12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9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59.png"/><Relationship Id="rId10" Type="http://schemas.openxmlformats.org/officeDocument/2006/relationships/image" Target="../media/image13.png"/><Relationship Id="rId4" Type="http://schemas.openxmlformats.org/officeDocument/2006/relationships/audio" Target="../media/audio30.wav"/><Relationship Id="rId9" Type="http://schemas.openxmlformats.org/officeDocument/2006/relationships/image" Target="../media/image12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../media/audio29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60.png"/><Relationship Id="rId10" Type="http://schemas.openxmlformats.org/officeDocument/2006/relationships/image" Target="../media/image21.png"/><Relationship Id="rId4" Type="http://schemas.openxmlformats.org/officeDocument/2006/relationships/audio" Target="../media/audio30.wav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0" y="2571744"/>
            <a:ext cx="12192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8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Моя комната.</a:t>
            </a:r>
            <a:endParaRPr lang="ru-RU" sz="8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064552" y="0"/>
            <a:ext cx="833327" cy="457050"/>
          </a:xfrm>
          <a:prstGeom prst="rightArrow">
            <a:avLst>
              <a:gd name="adj1" fmla="val 50000"/>
              <a:gd name="adj2" fmla="val 43681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4143380"/>
            <a:ext cx="1219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Там, где нет стрелок,</a:t>
            </a:r>
          </a:p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на другой слайд  переходить пробелом</a:t>
            </a:r>
            <a:endParaRPr lang="ru-RU" sz="4400" dirty="0">
              <a:solidFill>
                <a:srgbClr val="0033CC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1142984"/>
            <a:ext cx="12192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Mein Zimmer</a:t>
            </a:r>
            <a:endParaRPr lang="ru-RU" sz="96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0" y="5643578"/>
            <a:ext cx="1219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 dirty="0" err="1">
                <a:solidFill>
                  <a:srgbClr val="006600"/>
                </a:solidFill>
                <a:cs typeface="Arial" charset="0"/>
              </a:rPr>
              <a:t>Хмеленок</a:t>
            </a:r>
            <a:r>
              <a:rPr lang="ru-RU" sz="4400" b="1" i="1" dirty="0">
                <a:solidFill>
                  <a:srgbClr val="006600"/>
                </a:solidFill>
                <a:cs typeface="Arial" charset="0"/>
              </a:rPr>
              <a:t> Николай Павлович, г. Городня</a:t>
            </a:r>
            <a:endParaRPr lang="ru-RU" sz="4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_Bild.wav">
            <a:hlinkClick r:id="" action="ppaction://media"/>
          </p:cNvPr>
          <p:cNvPicPr>
            <a:picLocks noRot="1" noChangeAspect="1"/>
          </p:cNvPicPr>
          <p:nvPr>
            <a:wavAudioFile r:embed="rId1" name="das_Bild.wav"/>
          </p:nvPr>
        </p:nvPicPr>
        <p:blipFill>
          <a:blip r:embed="rId5"/>
          <a:stretch>
            <a:fillRect/>
          </a:stretch>
        </p:blipFill>
        <p:spPr>
          <a:xfrm>
            <a:off x="12811172" y="1500174"/>
            <a:ext cx="304800" cy="304800"/>
          </a:xfrm>
          <a:prstGeom prst="rect">
            <a:avLst/>
          </a:prstGeom>
        </p:spPr>
      </p:pic>
      <p:pic>
        <p:nvPicPr>
          <p:cNvPr id="11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 descr="room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14" name="Рисунок 13" descr="кроват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15" name="Рисунок 14" descr="div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16" name="Рисунок 15" descr="pictu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17" name="Рисунок 16" descr="shelf0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18" name="Рисунок 17" descr="141521_53309b0fed5d053309b0fed60c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 Zimmer.wav">
            <a:hlinkClick r:id="" action="ppaction://media"/>
          </p:cNvPr>
          <p:cNvPicPr>
            <a:picLocks noRot="1" noChangeAspect="1"/>
          </p:cNvPicPr>
          <p:nvPr>
            <a:wavAudioFile r:embed="rId1" name="das Zimmer.wav"/>
          </p:nvPr>
        </p:nvPicPr>
        <p:blipFill>
          <a:blip r:embed="rId5"/>
          <a:stretch>
            <a:fillRect/>
          </a:stretch>
        </p:blipFill>
        <p:spPr>
          <a:xfrm>
            <a:off x="12882610" y="1357298"/>
            <a:ext cx="304800" cy="304800"/>
          </a:xfrm>
          <a:prstGeom prst="rect">
            <a:avLst/>
          </a:prstGeom>
        </p:spPr>
      </p:pic>
      <p:pic>
        <p:nvPicPr>
          <p:cNvPr id="11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 descr="room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14" name="Рисунок 13" descr="кроват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15" name="Рисунок 14" descr="div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16" name="Рисунок 15" descr="pictu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17" name="Рисунок 16" descr="shelf0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18" name="Рисунок 17" descr="141521_53309b0fed5d053309b0fed60c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 Bett.wav">
            <a:hlinkClick r:id="" action="ppaction://media"/>
          </p:cNvPr>
          <p:cNvPicPr>
            <a:picLocks noRot="1" noChangeAspect="1"/>
          </p:cNvPicPr>
          <p:nvPr>
            <a:wavAudioFile r:embed="rId1" name="das Bett.wav"/>
          </p:nvPr>
        </p:nvPicPr>
        <p:blipFill>
          <a:blip r:embed="rId5"/>
          <a:stretch>
            <a:fillRect/>
          </a:stretch>
        </p:blipFill>
        <p:spPr>
          <a:xfrm>
            <a:off x="12811172" y="1428736"/>
            <a:ext cx="304800" cy="304800"/>
          </a:xfrm>
          <a:prstGeom prst="rect">
            <a:avLst/>
          </a:prstGeom>
        </p:spPr>
      </p:pic>
      <p:pic>
        <p:nvPicPr>
          <p:cNvPr id="11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 descr="room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14" name="Рисунок 13" descr="кроват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15" name="Рисунок 14" descr="div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16" name="Рисунок 15" descr="pictu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17" name="Рисунок 16" descr="shelf0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18" name="Рисунок 17" descr="141521_53309b0fed5d053309b0fed60c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Geschenk.wav">
            <a:hlinkClick r:id="" action="ppaction://media"/>
          </p:cNvPr>
          <p:cNvPicPr>
            <a:picLocks noRot="1" noChangeAspect="1"/>
          </p:cNvPicPr>
          <p:nvPr>
            <a:wavAudioFile r:embed="rId1" name="dasGeschenk.wav"/>
          </p:nvPr>
        </p:nvPicPr>
        <p:blipFill>
          <a:blip r:embed="rId5"/>
          <a:stretch>
            <a:fillRect/>
          </a:stretch>
        </p:blipFill>
        <p:spPr>
          <a:xfrm>
            <a:off x="13239800" y="1571612"/>
            <a:ext cx="304800" cy="304800"/>
          </a:xfrm>
          <a:prstGeom prst="rect">
            <a:avLst/>
          </a:prstGeom>
        </p:spPr>
      </p:pic>
      <p:pic>
        <p:nvPicPr>
          <p:cNvPr id="11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 descr="room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14" name="Рисунок 13" descr="кроват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15" name="Рисунок 14" descr="div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16" name="Рисунок 15" descr="pictu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17" name="Рисунок 16" descr="shelf0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18" name="Рисунок 17" descr="141521_53309b0fed5d053309b0fed60c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_Sofa.wav">
            <a:hlinkClick r:id="" action="ppaction://media"/>
          </p:cNvPr>
          <p:cNvPicPr>
            <a:picLocks noRot="1" noChangeAspect="1"/>
          </p:cNvPicPr>
          <p:nvPr>
            <a:wavAudioFile r:embed="rId1" name="das_Sofa.wav"/>
          </p:nvPr>
        </p:nvPicPr>
        <p:blipFill>
          <a:blip r:embed="rId5"/>
          <a:stretch>
            <a:fillRect/>
          </a:stretch>
        </p:blipFill>
        <p:spPr>
          <a:xfrm>
            <a:off x="13025486" y="1857364"/>
            <a:ext cx="304800" cy="304800"/>
          </a:xfrm>
          <a:prstGeom prst="rect">
            <a:avLst/>
          </a:prstGeom>
        </p:spPr>
      </p:pic>
      <p:pic>
        <p:nvPicPr>
          <p:cNvPr id="11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 descr="room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14" name="Рисунок 13" descr="кроват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15" name="Рисунок 14" descr="div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16" name="Рисунок 15" descr="pictu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17" name="Рисунок 16" descr="shelf0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18" name="Рисунок 17" descr="141521_53309b0fed5d053309b0fed60c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Haus.wav">
            <a:hlinkClick r:id="" action="ppaction://media"/>
          </p:cNvPr>
          <p:cNvPicPr>
            <a:picLocks noRot="1" noChangeAspect="1"/>
          </p:cNvPicPr>
          <p:nvPr>
            <a:wavAudioFile r:embed="rId1" name="dasHaus.wav"/>
          </p:nvPr>
        </p:nvPicPr>
        <p:blipFill>
          <a:blip r:embed="rId5"/>
          <a:stretch>
            <a:fillRect/>
          </a:stretch>
        </p:blipFill>
        <p:spPr>
          <a:xfrm>
            <a:off x="13025486" y="1214422"/>
            <a:ext cx="304800" cy="304800"/>
          </a:xfrm>
          <a:prstGeom prst="rect">
            <a:avLst/>
          </a:prstGeom>
        </p:spPr>
      </p:pic>
      <p:pic>
        <p:nvPicPr>
          <p:cNvPr id="11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 descr="room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14" name="Рисунок 13" descr="кроват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15" name="Рисунок 14" descr="div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16" name="Рисунок 15" descr="pictu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17" name="Рисунок 16" descr="shelf0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18" name="Рисунок 17" descr="141521_53309b0fed5d053309b0fed60c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_Regal.wav">
            <a:hlinkClick r:id="" action="ppaction://media"/>
          </p:cNvPr>
          <p:cNvPicPr>
            <a:picLocks noRot="1" noChangeAspect="1"/>
          </p:cNvPicPr>
          <p:nvPr>
            <a:wavAudioFile r:embed="rId1" name="das_Regal.wav"/>
          </p:nvPr>
        </p:nvPicPr>
        <p:blipFill>
          <a:blip r:embed="rId5"/>
          <a:stretch>
            <a:fillRect/>
          </a:stretch>
        </p:blipFill>
        <p:spPr>
          <a:xfrm>
            <a:off x="13025486" y="1571612"/>
            <a:ext cx="304800" cy="304800"/>
          </a:xfrm>
          <a:prstGeom prst="rect">
            <a:avLst/>
          </a:prstGeom>
        </p:spPr>
      </p:pic>
      <p:pic>
        <p:nvPicPr>
          <p:cNvPr id="11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 descr="room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14" name="Рисунок 13" descr="кроват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15" name="Рисунок 14" descr="div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16" name="Рисунок 15" descr="pictu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17" name="Рисунок 16" descr="shelf0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18" name="Рисунок 17" descr="141521_53309b0fed5d053309b0fed60c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 Wand.wav">
            <a:hlinkClick r:id="" action="ppaction://media"/>
          </p:cNvPr>
          <p:cNvPicPr>
            <a:picLocks noRot="1" noChangeAspect="1"/>
          </p:cNvPicPr>
          <p:nvPr>
            <a:wavAudioFile r:embed="rId1" name="die Wand.wav"/>
          </p:nvPr>
        </p:nvPicPr>
        <p:blipFill>
          <a:blip r:embed="rId3"/>
          <a:stretch>
            <a:fillRect/>
          </a:stretch>
        </p:blipFill>
        <p:spPr>
          <a:xfrm>
            <a:off x="12811172" y="1214422"/>
            <a:ext cx="304800" cy="304800"/>
          </a:xfrm>
          <a:prstGeom prst="rect">
            <a:avLst/>
          </a:prstGeom>
        </p:spPr>
      </p:pic>
      <p:pic>
        <p:nvPicPr>
          <p:cNvPr id="11" name="Рисунок 7" descr="wal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_Uhr.wav">
            <a:hlinkClick r:id="" action="ppaction://media"/>
          </p:cNvPr>
          <p:cNvPicPr>
            <a:picLocks noRot="1" noChangeAspect="1"/>
          </p:cNvPicPr>
          <p:nvPr>
            <a:wavAudioFile r:embed="rId1" name="die_Uhr.wav"/>
          </p:nvPr>
        </p:nvPicPr>
        <p:blipFill>
          <a:blip r:embed="rId3"/>
          <a:stretch>
            <a:fillRect/>
          </a:stretch>
        </p:blipFill>
        <p:spPr>
          <a:xfrm>
            <a:off x="12525420" y="1857364"/>
            <a:ext cx="304800" cy="304800"/>
          </a:xfrm>
          <a:prstGeom prst="rect">
            <a:avLst/>
          </a:prstGeom>
        </p:spPr>
      </p:pic>
      <p:pic>
        <p:nvPicPr>
          <p:cNvPr id="11" name="Рисунок 10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_Tasse.wav">
            <a:hlinkClick r:id="" action="ppaction://media"/>
          </p:cNvPr>
          <p:cNvPicPr>
            <a:picLocks noRot="1" noChangeAspect="1"/>
          </p:cNvPicPr>
          <p:nvPr>
            <a:wavAudioFile r:embed="rId1" name="die_Tasse.wav"/>
          </p:nvPr>
        </p:nvPicPr>
        <p:blipFill>
          <a:blip r:embed="rId3"/>
          <a:stretch>
            <a:fillRect/>
          </a:stretch>
        </p:blipFill>
        <p:spPr>
          <a:xfrm>
            <a:off x="12811172" y="1928802"/>
            <a:ext cx="304800" cy="3048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0"/>
            <a:ext cx="11242550" cy="657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2">
            <a:hlinkClick r:id="" action="ppaction://noaction">
              <a:snd r:embed="rId3" name="furniture.wav"/>
            </a:hlinkClick>
          </p:cNvPr>
          <p:cNvSpPr txBox="1">
            <a:spLocks/>
          </p:cNvSpPr>
          <p:nvPr/>
        </p:nvSpPr>
        <p:spPr bwMode="auto">
          <a:xfrm>
            <a:off x="0" y="5517232"/>
            <a:ext cx="12192000" cy="134076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9600" b="1" i="1" dirty="0" smtClean="0">
                <a:solidFill>
                  <a:srgbClr val="00B050"/>
                </a:solidFill>
                <a:cs typeface="Arial" charset="0"/>
              </a:rPr>
              <a:t>Die </a:t>
            </a:r>
            <a:r>
              <a:rPr lang="en-US" sz="9600" b="1" i="1" dirty="0" err="1" smtClean="0">
                <a:solidFill>
                  <a:srgbClr val="00B050"/>
                </a:solidFill>
                <a:cs typeface="Arial" charset="0"/>
              </a:rPr>
              <a:t>Möbel</a:t>
            </a:r>
            <a:endParaRPr lang="ru-RU" sz="9600" b="1" dirty="0">
              <a:ln w="1905"/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e-Wohnung.wav">
            <a:hlinkClick r:id="" action="ppaction://media"/>
          </p:cNvPr>
          <p:cNvPicPr>
            <a:picLocks noRot="1" noChangeAspect="1"/>
          </p:cNvPicPr>
          <p:nvPr>
            <a:wavAudioFile r:embed="rId1" name="die-Wohnung.wav"/>
          </p:nvPr>
        </p:nvPicPr>
        <p:blipFill>
          <a:blip r:embed="rId3"/>
          <a:stretch>
            <a:fillRect/>
          </a:stretch>
        </p:blipFill>
        <p:spPr>
          <a:xfrm>
            <a:off x="12811172" y="2571744"/>
            <a:ext cx="304800" cy="304800"/>
          </a:xfrm>
          <a:prstGeom prst="rect">
            <a:avLst/>
          </a:prstGeom>
        </p:spPr>
      </p:pic>
      <p:pic>
        <p:nvPicPr>
          <p:cNvPr id="12" name="Рисунок 4" descr="комната 2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_Tur.wav">
            <a:hlinkClick r:id="" action="ppaction://media"/>
          </p:cNvPr>
          <p:cNvPicPr>
            <a:picLocks noRot="1" noChangeAspect="1"/>
          </p:cNvPicPr>
          <p:nvPr>
            <a:wavAudioFile r:embed="rId1" name="die_Tur.wav"/>
          </p:nvPr>
        </p:nvPicPr>
        <p:blipFill>
          <a:blip r:embed="rId3"/>
          <a:stretch>
            <a:fillRect/>
          </a:stretch>
        </p:blipFill>
        <p:spPr>
          <a:xfrm>
            <a:off x="12739734" y="1928802"/>
            <a:ext cx="304800" cy="304800"/>
          </a:xfrm>
          <a:prstGeom prst="rect">
            <a:avLst/>
          </a:prstGeom>
        </p:spPr>
      </p:pic>
      <p:pic>
        <p:nvPicPr>
          <p:cNvPr id="11" name="Рисунок 10" descr="door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Zeitung0.wav">
            <a:hlinkClick r:id="" action="ppaction://media"/>
          </p:cNvPr>
          <p:cNvPicPr>
            <a:picLocks noRot="1" noChangeAspect="1"/>
          </p:cNvPicPr>
          <p:nvPr>
            <a:wavAudioFile r:embed="rId1" name="dieZeitung0.wav"/>
          </p:nvPr>
        </p:nvPicPr>
        <p:blipFill>
          <a:blip r:embed="rId3"/>
          <a:stretch>
            <a:fillRect/>
          </a:stretch>
        </p:blipFill>
        <p:spPr>
          <a:xfrm>
            <a:off x="12596858" y="1785926"/>
            <a:ext cx="304800" cy="304800"/>
          </a:xfrm>
          <a:prstGeom prst="rect">
            <a:avLst/>
          </a:prstGeom>
        </p:spPr>
      </p:pic>
      <p:pic>
        <p:nvPicPr>
          <p:cNvPr id="11" name="Рисунок 10" descr="c35b18728a68fe19baf7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2750054"/>
            <a:ext cx="40242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Wohnung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2786058"/>
            <a:ext cx="30718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Küche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7453322" y="2786058"/>
            <a:ext cx="23574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Uhr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095604" y="5786454"/>
            <a:ext cx="29289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Tasse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8953520" y="5715016"/>
            <a:ext cx="3238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Zeitung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5786454"/>
            <a:ext cx="33099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Wand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8572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81488" y="0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10512" y="35716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60" y="3929066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8084" y="4071942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382148" y="3643314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453718" y="285728"/>
            <a:ext cx="1028124" cy="2165865"/>
          </a:xfrm>
          <a:prstGeom prst="rect">
            <a:avLst/>
          </a:prstGeom>
        </p:spPr>
      </p:pic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9691670" y="2786058"/>
            <a:ext cx="25003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Tür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096000" y="5786454"/>
            <a:ext cx="28575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Lampe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810380" y="3571876"/>
            <a:ext cx="1513142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-Wohn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eKue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e_Uh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e_T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e W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e_T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eLam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ieZeitung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18" grpId="0"/>
      <p:bldP spid="19" grpId="0"/>
      <p:bldP spid="20" grpId="0"/>
      <p:bldP spid="42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Kueche.wav">
            <a:hlinkClick r:id="" action="ppaction://media"/>
          </p:cNvPr>
          <p:cNvPicPr>
            <a:picLocks noRot="1" noChangeAspect="1"/>
          </p:cNvPicPr>
          <p:nvPr>
            <a:wavAudioFile r:embed="rId1" name="dieKueche.wav"/>
          </p:nvPr>
        </p:nvPicPr>
        <p:blipFill>
          <a:blip r:embed="rId3"/>
          <a:stretch>
            <a:fillRect/>
          </a:stretch>
        </p:blipFill>
        <p:spPr>
          <a:xfrm>
            <a:off x="12811172" y="1571612"/>
            <a:ext cx="304800" cy="304800"/>
          </a:xfrm>
          <a:prstGeom prst="rect">
            <a:avLst/>
          </a:prstGeom>
        </p:spPr>
      </p:pic>
      <p:pic>
        <p:nvPicPr>
          <p:cNvPr id="11" name="Рисунок 10" descr="dinning ro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Lampe.wav">
            <a:hlinkClick r:id="" action="ppaction://media"/>
          </p:cNvPr>
          <p:cNvPicPr>
            <a:picLocks noRot="1" noChangeAspect="1"/>
          </p:cNvPicPr>
          <p:nvPr>
            <a:wavAudioFile r:embed="rId1" name="dieLampe.wav"/>
          </p:nvPr>
        </p:nvPicPr>
        <p:blipFill>
          <a:blip r:embed="rId3"/>
          <a:stretch>
            <a:fillRect/>
          </a:stretch>
        </p:blipFill>
        <p:spPr>
          <a:xfrm>
            <a:off x="12596858" y="2285992"/>
            <a:ext cx="304800" cy="304800"/>
          </a:xfrm>
          <a:prstGeom prst="rect">
            <a:avLst/>
          </a:prstGeom>
        </p:spPr>
      </p:pic>
      <p:pic>
        <p:nvPicPr>
          <p:cNvPr id="11" name="Рисунок 10" descr="lamp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Schrank.wav">
            <a:hlinkClick r:id="" action="ppaction://media"/>
          </p:cNvPr>
          <p:cNvPicPr>
            <a:picLocks noRot="1" noChangeAspect="1"/>
          </p:cNvPicPr>
          <p:nvPr>
            <a:wavAudioFile r:embed="rId1" name="derSchrank.wav"/>
          </p:nvPr>
        </p:nvPicPr>
        <p:blipFill>
          <a:blip r:embed="rId3"/>
          <a:stretch>
            <a:fillRect/>
          </a:stretch>
        </p:blipFill>
        <p:spPr>
          <a:xfrm>
            <a:off x="12596858" y="1857364"/>
            <a:ext cx="304800" cy="304800"/>
          </a:xfrm>
          <a:prstGeom prst="rect">
            <a:avLst/>
          </a:prstGeom>
        </p:spPr>
      </p:pic>
      <p:pic>
        <p:nvPicPr>
          <p:cNvPr id="11" name="Рисунок 10" descr="wardrob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Spiegel.wav">
            <a:hlinkClick r:id="" action="ppaction://media"/>
          </p:cNvPr>
          <p:cNvPicPr>
            <a:picLocks noRot="1" noChangeAspect="1"/>
          </p:cNvPicPr>
          <p:nvPr>
            <a:wavAudioFile r:embed="rId1" name="derSpiegel.wav"/>
          </p:nvPr>
        </p:nvPicPr>
        <p:blipFill>
          <a:blip r:embed="rId3"/>
          <a:stretch>
            <a:fillRect/>
          </a:stretch>
        </p:blipFill>
        <p:spPr>
          <a:xfrm>
            <a:off x="12596858" y="2000240"/>
            <a:ext cx="304800" cy="304800"/>
          </a:xfrm>
          <a:prstGeom prst="rect">
            <a:avLst/>
          </a:prstGeom>
        </p:spPr>
      </p:pic>
      <p:pic>
        <p:nvPicPr>
          <p:cNvPr id="11" name="Рисунок 10" descr="mirr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214290"/>
            <a:ext cx="40242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Wohnung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214290"/>
            <a:ext cx="30003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Küche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7524760" y="214290"/>
            <a:ext cx="22860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Uhr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095604" y="3714752"/>
            <a:ext cx="29289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Tasse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8953520" y="3714752"/>
            <a:ext cx="3238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Zeitung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3714752"/>
            <a:ext cx="33099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Wand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9691670" y="214290"/>
            <a:ext cx="25003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Tür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096000" y="3714752"/>
            <a:ext cx="28575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Lampe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1" name="Рисунок 4" descr="комната 2.bmp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8084" y="1142984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dinning roo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19572" y="857256"/>
            <a:ext cx="3286148" cy="2801736"/>
          </a:xfrm>
          <a:prstGeom prst="rect">
            <a:avLst/>
          </a:prstGeom>
        </p:spPr>
      </p:pic>
      <p:pic>
        <p:nvPicPr>
          <p:cNvPr id="25" name="Рисунок 24" descr="clock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48596" y="1214422"/>
            <a:ext cx="2073120" cy="2010971"/>
          </a:xfrm>
          <a:prstGeom prst="rect">
            <a:avLst/>
          </a:prstGeom>
        </p:spPr>
      </p:pic>
      <p:pic>
        <p:nvPicPr>
          <p:cNvPr id="27" name="Рисунок 26" descr="door0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691802" y="1142984"/>
            <a:ext cx="1028124" cy="2165865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81422" y="4714884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Рисунок 7" descr="wall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9522" y="4643446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35b18728a68fe19baf7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382148" y="4429132"/>
            <a:ext cx="2346352" cy="2089480"/>
          </a:xfrm>
          <a:prstGeom prst="rect">
            <a:avLst/>
          </a:prstGeom>
        </p:spPr>
      </p:pic>
      <p:pic>
        <p:nvPicPr>
          <p:cNvPr id="33" name="Рисунок 32" descr="lamp57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810380" y="4357694"/>
            <a:ext cx="1513142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-Wohn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eKue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e_Uh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e_T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e W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e_T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eLam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ieZeitung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18" grpId="0"/>
      <p:bldP spid="19" grpId="0"/>
      <p:bldP spid="20" grpId="0"/>
      <p:bldP spid="42" grpId="0"/>
      <p:bldP spid="4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Tisch.wav">
            <a:hlinkClick r:id="" action="ppaction://media"/>
          </p:cNvPr>
          <p:cNvPicPr>
            <a:picLocks noRot="1" noChangeAspect="1"/>
          </p:cNvPicPr>
          <p:nvPr>
            <a:wavAudioFile r:embed="rId1" name="derTisch.wav"/>
          </p:nvPr>
        </p:nvPicPr>
        <p:blipFill>
          <a:blip r:embed="rId3"/>
          <a:stretch>
            <a:fillRect/>
          </a:stretch>
        </p:blipFill>
        <p:spPr>
          <a:xfrm>
            <a:off x="12668296" y="2071678"/>
            <a:ext cx="304800" cy="304800"/>
          </a:xfrm>
          <a:prstGeom prst="rect">
            <a:avLst/>
          </a:prstGeom>
        </p:spPr>
      </p:pic>
      <p:pic>
        <p:nvPicPr>
          <p:cNvPr id="11" name="Рисунок 10" descr="стол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026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_Fernseher.wav">
            <a:hlinkClick r:id="" action="ppaction://media"/>
          </p:cNvPr>
          <p:cNvPicPr>
            <a:picLocks noRot="1" noChangeAspect="1"/>
          </p:cNvPicPr>
          <p:nvPr>
            <a:wavAudioFile r:embed="rId1" name="der_Fernseher.wav"/>
          </p:nvPr>
        </p:nvPicPr>
        <p:blipFill>
          <a:blip r:embed="rId3"/>
          <a:stretch>
            <a:fillRect/>
          </a:stretch>
        </p:blipFill>
        <p:spPr>
          <a:xfrm>
            <a:off x="12596858" y="1571612"/>
            <a:ext cx="304800" cy="304800"/>
          </a:xfrm>
          <a:prstGeom prst="rect">
            <a:avLst/>
          </a:prstGeom>
        </p:spPr>
      </p:pic>
      <p:pic>
        <p:nvPicPr>
          <p:cNvPr id="11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_Kuhlschrank.wav">
            <a:hlinkClick r:id="" action="ppaction://media"/>
          </p:cNvPr>
          <p:cNvPicPr>
            <a:picLocks noRot="1" noChangeAspect="1"/>
          </p:cNvPicPr>
          <p:nvPr>
            <a:wavAudioFile r:embed="rId1" name="der_Kuhlschrank.wav"/>
          </p:nvPr>
        </p:nvPicPr>
        <p:blipFill>
          <a:blip r:embed="rId3"/>
          <a:stretch>
            <a:fillRect/>
          </a:stretch>
        </p:blipFill>
        <p:spPr>
          <a:xfrm>
            <a:off x="12668296" y="1714488"/>
            <a:ext cx="304800" cy="304800"/>
          </a:xfrm>
          <a:prstGeom prst="rect">
            <a:avLst/>
          </a:prstGeom>
        </p:spPr>
      </p:pic>
      <p:pic>
        <p:nvPicPr>
          <p:cNvPr id="11" name="Рисунок 10" descr="fridge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2750054"/>
            <a:ext cx="30956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Tisch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167042" y="2786058"/>
            <a:ext cx="27146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Stuhl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953124" y="2786058"/>
            <a:ext cx="30718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Sessel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38480" y="5534561"/>
            <a:ext cx="292895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Kühl-</a:t>
            </a:r>
            <a:r>
              <a:rPr lang="de-DE" altLang="ru-RU" sz="4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schrank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9096396" y="5643578"/>
            <a:ext cx="30956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Fern-</a:t>
            </a:r>
            <a:r>
              <a:rPr lang="de-DE" altLang="ru-RU" sz="4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seher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5534561"/>
            <a:ext cx="33099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Bücher-</a:t>
            </a:r>
            <a:r>
              <a:rPr lang="de-DE" altLang="ru-RU" sz="4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schrank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8953520" y="2786058"/>
            <a:ext cx="3238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Schrank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024562" y="5786454"/>
            <a:ext cx="29289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Spiegel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9522" y="285728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739338" y="357166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53586" y="3429000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24694" y="3643314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95670" y="3429000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38546" y="285728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453190" y="21429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3836" y="3643314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rTi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Stuh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Ses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_Bucher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r_Kuhl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er_Spieg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er_Fernse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18" grpId="0"/>
      <p:bldP spid="19" grpId="0"/>
      <p:bldP spid="20" grpId="0"/>
      <p:bldP spid="42" grpId="0"/>
      <p:bldP spid="4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Stuhl.wav">
            <a:hlinkClick r:id="" action="ppaction://media"/>
          </p:cNvPr>
          <p:cNvPicPr>
            <a:picLocks noRot="1" noChangeAspect="1"/>
          </p:cNvPicPr>
          <p:nvPr>
            <a:wavAudioFile r:embed="rId1" name="derStuhl.wav"/>
          </p:nvPr>
        </p:nvPicPr>
        <p:blipFill>
          <a:blip r:embed="rId3"/>
          <a:stretch>
            <a:fillRect/>
          </a:stretch>
        </p:blipFill>
        <p:spPr>
          <a:xfrm>
            <a:off x="12525420" y="2071678"/>
            <a:ext cx="304800" cy="304800"/>
          </a:xfrm>
          <a:prstGeom prst="rect">
            <a:avLst/>
          </a:prstGeom>
        </p:spPr>
      </p:pic>
      <p:pic>
        <p:nvPicPr>
          <p:cNvPr id="11" name="Рисунок 28" descr="stul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_Bucherschrank.wav">
            <a:hlinkClick r:id="" action="ppaction://media"/>
          </p:cNvPr>
          <p:cNvPicPr>
            <a:picLocks noRot="1" noChangeAspect="1"/>
          </p:cNvPicPr>
          <p:nvPr>
            <a:wavAudioFile r:embed="rId1" name="der_Bucherschrank.wav"/>
          </p:nvPr>
        </p:nvPicPr>
        <p:blipFill>
          <a:blip r:embed="rId3"/>
          <a:stretch>
            <a:fillRect/>
          </a:stretch>
        </p:blipFill>
        <p:spPr>
          <a:xfrm>
            <a:off x="12525420" y="2071678"/>
            <a:ext cx="304800" cy="3048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derSessel.wav">
            <a:hlinkClick r:id="" action="ppaction://media"/>
          </p:cNvPr>
          <p:cNvPicPr>
            <a:picLocks noRot="1" noChangeAspect="1"/>
          </p:cNvPicPr>
          <p:nvPr>
            <a:wavAudioFile r:embed="rId1" name="derSessel.wav"/>
          </p:nvPr>
        </p:nvPicPr>
        <p:blipFill>
          <a:blip r:embed="rId3"/>
          <a:stretch>
            <a:fillRect/>
          </a:stretch>
        </p:blipFill>
        <p:spPr>
          <a:xfrm>
            <a:off x="12739734" y="2285992"/>
            <a:ext cx="304800" cy="304800"/>
          </a:xfrm>
          <a:prstGeom prst="rect">
            <a:avLst/>
          </a:prstGeom>
        </p:spPr>
      </p:pic>
      <p:pic>
        <p:nvPicPr>
          <p:cNvPr id="18" name="Рисунок 17" descr="armchai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249724"/>
            <a:ext cx="30956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Tisch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167042" y="285728"/>
            <a:ext cx="27146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Stuhl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953124" y="285728"/>
            <a:ext cx="30718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Sessel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38480" y="3214686"/>
            <a:ext cx="292895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Kühl-</a:t>
            </a:r>
            <a:r>
              <a:rPr lang="de-DE" altLang="ru-RU" sz="4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schrank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9096396" y="3323703"/>
            <a:ext cx="30956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Fern-</a:t>
            </a:r>
            <a:r>
              <a:rPr lang="de-DE" altLang="ru-RU" sz="4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seher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3214686"/>
            <a:ext cx="33099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Bücher-</a:t>
            </a:r>
            <a:r>
              <a:rPr lang="de-DE" altLang="ru-RU" sz="4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schrank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8953520" y="285728"/>
            <a:ext cx="3238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Schrank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024562" y="3466579"/>
            <a:ext cx="29289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Spiegel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стол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2398" y="857232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wardrob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882214" y="928670"/>
            <a:ext cx="1714512" cy="2349770"/>
          </a:xfrm>
          <a:prstGeom prst="rect">
            <a:avLst/>
          </a:prstGeom>
        </p:spPr>
      </p:pic>
      <p:pic>
        <p:nvPicPr>
          <p:cNvPr id="24" name="Рисунок 28" descr="stul_2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81422" y="857232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armchai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96066" y="785794"/>
            <a:ext cx="2325725" cy="2358792"/>
          </a:xfrm>
          <a:prstGeom prst="rect">
            <a:avLst/>
          </a:prstGeom>
        </p:spPr>
      </p:pic>
      <p:pic>
        <p:nvPicPr>
          <p:cNvPr id="29" name="Рисунок 6" descr="internet-televizor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53586" y="449669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mirror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024694" y="4711010"/>
            <a:ext cx="1500198" cy="2146990"/>
          </a:xfrm>
          <a:prstGeom prst="rect">
            <a:avLst/>
          </a:prstGeom>
        </p:spPr>
      </p:pic>
      <p:pic>
        <p:nvPicPr>
          <p:cNvPr id="37" name="Рисунок 36" descr="fridge0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595670" y="4496696"/>
            <a:ext cx="2562678" cy="2242343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2398" y="4714884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rTi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Stuh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Ses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_Bucher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r_Kuhl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er_Spieg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er_Fernse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18" grpId="0"/>
      <p:bldP spid="19" grpId="0"/>
      <p:bldP spid="20" grpId="0"/>
      <p:bldP spid="42" grpId="0"/>
      <p:bldP spid="4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_Bild.wav">
            <a:hlinkClick r:id="" action="ppaction://media"/>
          </p:cNvPr>
          <p:cNvPicPr>
            <a:picLocks noRot="1" noChangeAspect="1"/>
          </p:cNvPicPr>
          <p:nvPr>
            <a:wavAudioFile r:embed="rId1" name="das_Bild.wav"/>
          </p:nvPr>
        </p:nvPicPr>
        <p:blipFill>
          <a:blip r:embed="rId3"/>
          <a:stretch>
            <a:fillRect/>
          </a:stretch>
        </p:blipFill>
        <p:spPr>
          <a:xfrm>
            <a:off x="12596858" y="1285860"/>
            <a:ext cx="304800" cy="304800"/>
          </a:xfrm>
          <a:prstGeom prst="rect">
            <a:avLst/>
          </a:prstGeom>
        </p:spPr>
      </p:pic>
      <p:pic>
        <p:nvPicPr>
          <p:cNvPr id="11" name="Рисунок 10" descr="pic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 Zimmer.wav">
            <a:hlinkClick r:id="" action="ppaction://media"/>
          </p:cNvPr>
          <p:cNvPicPr>
            <a:picLocks noRot="1" noChangeAspect="1"/>
          </p:cNvPicPr>
          <p:nvPr>
            <a:wavAudioFile r:embed="rId1" name="das Zimmer.wav"/>
          </p:nvPr>
        </p:nvPicPr>
        <p:blipFill>
          <a:blip r:embed="rId3"/>
          <a:stretch>
            <a:fillRect/>
          </a:stretch>
        </p:blipFill>
        <p:spPr>
          <a:xfrm>
            <a:off x="12453982" y="1928802"/>
            <a:ext cx="304800" cy="304800"/>
          </a:xfrm>
          <a:prstGeom prst="rect">
            <a:avLst/>
          </a:prstGeom>
        </p:spPr>
      </p:pic>
      <p:pic>
        <p:nvPicPr>
          <p:cNvPr id="11" name="Рисунок 3" descr="roo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 Bett.wav">
            <a:hlinkClick r:id="" action="ppaction://media"/>
          </p:cNvPr>
          <p:cNvPicPr>
            <a:picLocks noRot="1" noChangeAspect="1"/>
          </p:cNvPicPr>
          <p:nvPr>
            <a:wavAudioFile r:embed="rId1" name="das Bett.wav"/>
          </p:nvPr>
        </p:nvPicPr>
        <p:blipFill>
          <a:blip r:embed="rId3"/>
          <a:stretch>
            <a:fillRect/>
          </a:stretch>
        </p:blipFill>
        <p:spPr>
          <a:xfrm>
            <a:off x="12596858" y="2000240"/>
            <a:ext cx="304800" cy="304800"/>
          </a:xfrm>
          <a:prstGeom prst="rect">
            <a:avLst/>
          </a:prstGeom>
        </p:spPr>
      </p:pic>
      <p:pic>
        <p:nvPicPr>
          <p:cNvPr id="11" name="Рисунок 10" descr="кроват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Fenster0.wav">
            <a:hlinkClick r:id="" action="ppaction://media"/>
          </p:cNvPr>
          <p:cNvPicPr>
            <a:picLocks noRot="1" noChangeAspect="1"/>
          </p:cNvPicPr>
          <p:nvPr>
            <a:wavAudioFile r:embed="rId1" name="dasFenster0.wav"/>
          </p:nvPr>
        </p:nvPicPr>
        <p:blipFill>
          <a:blip r:embed="rId3"/>
          <a:stretch>
            <a:fillRect/>
          </a:stretch>
        </p:blipFill>
        <p:spPr>
          <a:xfrm>
            <a:off x="12596858" y="1571612"/>
            <a:ext cx="304800" cy="304800"/>
          </a:xfrm>
          <a:prstGeom prst="rect">
            <a:avLst/>
          </a:prstGeom>
        </p:spPr>
      </p:pic>
      <p:pic>
        <p:nvPicPr>
          <p:cNvPr id="11" name="Рисунок 10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2750054"/>
            <a:ext cx="29527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Haus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952728" y="2786058"/>
            <a:ext cx="33575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Zimmer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6524628" y="2786058"/>
            <a:ext cx="32147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Fenster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38480" y="5786454"/>
            <a:ext cx="27860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Sofa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9024958" y="5715016"/>
            <a:ext cx="31670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Regal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5786454"/>
            <a:ext cx="2881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Bett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9691670" y="2500306"/>
            <a:ext cx="25003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</a:t>
            </a:r>
            <a:r>
              <a:rPr lang="de-DE" altLang="ru-RU" sz="4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</a:t>
            </a: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-schenk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238876" y="5786454"/>
            <a:ext cx="27146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Bild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85728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81356" y="285727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67570" y="428604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0960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38480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24628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596462" y="3786190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739338" y="642918"/>
            <a:ext cx="2123235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sHa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s_Zi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Fenster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sGesche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s Be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asSof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as_Bi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as_Reg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18" grpId="0"/>
      <p:bldP spid="19" grpId="0"/>
      <p:bldP spid="20" grpId="0"/>
      <p:bldP spid="42" grpId="0"/>
      <p:bldP spid="4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Haus.wav">
            <a:hlinkClick r:id="" action="ppaction://media"/>
          </p:cNvPr>
          <p:cNvPicPr>
            <a:picLocks noRot="1" noChangeAspect="1"/>
          </p:cNvPicPr>
          <p:nvPr>
            <a:wavAudioFile r:embed="rId1" name="dasHaus.wav"/>
          </p:nvPr>
        </p:nvPicPr>
        <p:blipFill>
          <a:blip r:embed="rId3"/>
          <a:stretch>
            <a:fillRect/>
          </a:stretch>
        </p:blipFill>
        <p:spPr>
          <a:xfrm>
            <a:off x="12525420" y="1785926"/>
            <a:ext cx="304800" cy="304800"/>
          </a:xfrm>
          <a:prstGeom prst="rect">
            <a:avLst/>
          </a:prstGeom>
        </p:spPr>
      </p:pic>
      <p:pic>
        <p:nvPicPr>
          <p:cNvPr id="11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_Sofa.wav">
            <a:hlinkClick r:id="" action="ppaction://media"/>
          </p:cNvPr>
          <p:cNvPicPr>
            <a:picLocks noRot="1" noChangeAspect="1"/>
          </p:cNvPicPr>
          <p:nvPr>
            <a:wavAudioFile r:embed="rId1" name="das_Sofa.wav"/>
          </p:nvPr>
        </p:nvPicPr>
        <p:blipFill>
          <a:blip r:embed="rId3"/>
          <a:stretch>
            <a:fillRect/>
          </a:stretch>
        </p:blipFill>
        <p:spPr>
          <a:xfrm>
            <a:off x="12525420" y="2285992"/>
            <a:ext cx="304800" cy="304800"/>
          </a:xfrm>
          <a:prstGeom prst="rect">
            <a:avLst/>
          </a:prstGeom>
        </p:spPr>
      </p:pic>
      <p:pic>
        <p:nvPicPr>
          <p:cNvPr id="11" name="Рисунок 10" descr="div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Geschenk.wav">
            <a:hlinkClick r:id="" action="ppaction://media"/>
          </p:cNvPr>
          <p:cNvPicPr>
            <a:picLocks noRot="1" noChangeAspect="1"/>
          </p:cNvPicPr>
          <p:nvPr>
            <a:wavAudioFile r:embed="rId1" name="dasGeschenk.wav"/>
          </p:nvPr>
        </p:nvPicPr>
        <p:blipFill>
          <a:blip r:embed="rId3"/>
          <a:stretch>
            <a:fillRect/>
          </a:stretch>
        </p:blipFill>
        <p:spPr>
          <a:xfrm>
            <a:off x="12882610" y="1857364"/>
            <a:ext cx="304800" cy="304800"/>
          </a:xfrm>
          <a:prstGeom prst="rect">
            <a:avLst/>
          </a:prstGeom>
        </p:spPr>
      </p:pic>
      <p:pic>
        <p:nvPicPr>
          <p:cNvPr id="11" name="Рисунок 10" descr="141521_53309b0fed5d053309b0fed60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535500"/>
            <a:ext cx="29527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Haus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952728" y="571504"/>
            <a:ext cx="33575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Zimmer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6524628" y="571504"/>
            <a:ext cx="32147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Fenster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38480" y="3857628"/>
            <a:ext cx="27860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Sofa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9024958" y="3786190"/>
            <a:ext cx="31670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Regal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3857628"/>
            <a:ext cx="2881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Bett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9691670" y="285752"/>
            <a:ext cx="25003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</a:t>
            </a:r>
            <a:r>
              <a:rPr lang="de-DE" altLang="ru-RU" sz="4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</a:t>
            </a: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-schenk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238876" y="3857628"/>
            <a:ext cx="27146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Bild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1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428736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3" descr="room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81356" y="1428736"/>
            <a:ext cx="2643206" cy="238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a-window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53256" y="1428736"/>
            <a:ext cx="2073934" cy="2286016"/>
          </a:xfrm>
          <a:prstGeom prst="rect">
            <a:avLst/>
          </a:prstGeom>
        </p:spPr>
      </p:pic>
      <p:pic>
        <p:nvPicPr>
          <p:cNvPr id="30" name="Рисунок 29" descr="141521_53309b0fed5d053309b0fed60c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67900" y="1714488"/>
            <a:ext cx="2300171" cy="1857388"/>
          </a:xfrm>
          <a:prstGeom prst="rect">
            <a:avLst/>
          </a:prstGeom>
        </p:spPr>
      </p:pic>
      <p:pic>
        <p:nvPicPr>
          <p:cNvPr id="32" name="Рисунок 31" descr="кровать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0960" y="4572008"/>
            <a:ext cx="2571768" cy="2068020"/>
          </a:xfrm>
          <a:prstGeom prst="rect">
            <a:avLst/>
          </a:prstGeom>
        </p:spPr>
      </p:pic>
      <p:pic>
        <p:nvPicPr>
          <p:cNvPr id="33" name="Рисунок 32" descr="diva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38480" y="4857760"/>
            <a:ext cx="2835539" cy="1571636"/>
          </a:xfrm>
          <a:prstGeom prst="rect">
            <a:avLst/>
          </a:prstGeom>
        </p:spPr>
      </p:pic>
      <p:pic>
        <p:nvPicPr>
          <p:cNvPr id="34" name="Рисунок 33" descr="pictur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24628" y="4643446"/>
            <a:ext cx="2214578" cy="1936174"/>
          </a:xfrm>
          <a:prstGeom prst="rect">
            <a:avLst/>
          </a:prstGeom>
        </p:spPr>
      </p:pic>
      <p:pic>
        <p:nvPicPr>
          <p:cNvPr id="36" name="Рисунок 35" descr="shelf0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596462" y="4714884"/>
            <a:ext cx="1891788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sHa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s_Zi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Fenster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sGesche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s Be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as_Sof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as_Bi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as_Reg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18" grpId="0"/>
      <p:bldP spid="19" grpId="0"/>
      <p:bldP spid="20" grpId="0"/>
      <p:bldP spid="42" grpId="0"/>
      <p:bldP spid="4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_Regal.wav">
            <a:hlinkClick r:id="" action="ppaction://media"/>
          </p:cNvPr>
          <p:cNvPicPr>
            <a:picLocks noRot="1" noChangeAspect="1"/>
          </p:cNvPicPr>
          <p:nvPr>
            <a:wavAudioFile r:embed="rId1" name="das_Regal.wav"/>
          </p:nvPr>
        </p:nvPicPr>
        <p:blipFill>
          <a:blip r:embed="rId3"/>
          <a:stretch>
            <a:fillRect/>
          </a:stretch>
        </p:blipFill>
        <p:spPr>
          <a:xfrm>
            <a:off x="12811172" y="2500306"/>
            <a:ext cx="304800" cy="304800"/>
          </a:xfrm>
          <a:prstGeom prst="rect">
            <a:avLst/>
          </a:prstGeom>
        </p:spPr>
      </p:pic>
      <p:pic>
        <p:nvPicPr>
          <p:cNvPr id="11" name="Рисунок 10" descr="shelf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481282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8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Покажи, что назвали</a:t>
            </a:r>
            <a:endParaRPr lang="en-US" altLang="ru-RU" sz="8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Штриховая стрелка вправо 2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_Tur.wav">
            <a:hlinkClick r:id="" action="ppaction://media"/>
          </p:cNvPr>
          <p:cNvPicPr>
            <a:picLocks noRot="1" noChangeAspect="1"/>
          </p:cNvPicPr>
          <p:nvPr>
            <a:wavAudioFile r:embed="rId1" name="die_Tur.wav"/>
          </p:nvPr>
        </p:nvPicPr>
        <p:blipFill>
          <a:blip r:embed="rId5"/>
          <a:stretch>
            <a:fillRect/>
          </a:stretch>
        </p:blipFill>
        <p:spPr>
          <a:xfrm>
            <a:off x="12882610" y="2071678"/>
            <a:ext cx="304800" cy="304800"/>
          </a:xfrm>
          <a:prstGeom prst="rect">
            <a:avLst/>
          </a:prstGeom>
        </p:spPr>
      </p:pic>
      <p:pic>
        <p:nvPicPr>
          <p:cNvPr id="11" name="Рисунок 4" descr="комната 2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inning ro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13" name="Рисунок 12" descr="clock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7" descr="wall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35b18728a68fe19baf7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17" name="Рисунок 16" descr="door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18" name="Рисунок 17" descr="lamp5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e-Wohnung.wav">
            <a:hlinkClick r:id="" action="ppaction://media"/>
          </p:cNvPr>
          <p:cNvPicPr>
            <a:picLocks noRot="1" noChangeAspect="1"/>
          </p:cNvPicPr>
          <p:nvPr>
            <a:wavAudioFile r:embed="rId1" name="die-Wohnung.wav"/>
          </p:nvPr>
        </p:nvPicPr>
        <p:blipFill>
          <a:blip r:embed="rId5"/>
          <a:stretch>
            <a:fillRect/>
          </a:stretch>
        </p:blipFill>
        <p:spPr>
          <a:xfrm>
            <a:off x="12739734" y="1643050"/>
            <a:ext cx="304800" cy="304800"/>
          </a:xfrm>
          <a:prstGeom prst="rect">
            <a:avLst/>
          </a:prstGeom>
        </p:spPr>
      </p:pic>
      <p:pic>
        <p:nvPicPr>
          <p:cNvPr id="12" name="Рисунок 4" descr="комната 2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inning ro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14" name="Рисунок 13" descr="clock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7" descr="wall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35b18728a68fe19baf7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18" name="Рисунок 17" descr="door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19" name="Рисунок 18" descr="lamp5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21" name="Штриховая стрелка вправо 2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_Tasse.wav">
            <a:hlinkClick r:id="" action="ppaction://media"/>
          </p:cNvPr>
          <p:cNvPicPr>
            <a:picLocks noRot="1" noChangeAspect="1"/>
          </p:cNvPicPr>
          <p:nvPr>
            <a:wavAudioFile r:embed="rId1" name="die_Tasse.wav"/>
          </p:nvPr>
        </p:nvPicPr>
        <p:blipFill>
          <a:blip r:embed="rId5"/>
          <a:stretch>
            <a:fillRect/>
          </a:stretch>
        </p:blipFill>
        <p:spPr>
          <a:xfrm>
            <a:off x="12811172" y="2214554"/>
            <a:ext cx="304800" cy="304800"/>
          </a:xfrm>
          <a:prstGeom prst="rect">
            <a:avLst/>
          </a:prstGeom>
        </p:spPr>
      </p:pic>
      <p:pic>
        <p:nvPicPr>
          <p:cNvPr id="11" name="Рисунок 4" descr="комната 2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inning ro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13" name="Рисунок 12" descr="clock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7" descr="wall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35b18728a68fe19baf7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17" name="Рисунок 16" descr="door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18" name="Рисунок 17" descr="lamp5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_Uhr.wav">
            <a:hlinkClick r:id="" action="ppaction://media"/>
          </p:cNvPr>
          <p:cNvPicPr>
            <a:picLocks noRot="1" noChangeAspect="1"/>
          </p:cNvPicPr>
          <p:nvPr>
            <a:wavAudioFile r:embed="rId1" name="die_Uhr.wav"/>
          </p:nvPr>
        </p:nvPicPr>
        <p:blipFill>
          <a:blip r:embed="rId5"/>
          <a:stretch>
            <a:fillRect/>
          </a:stretch>
        </p:blipFill>
        <p:spPr>
          <a:xfrm>
            <a:off x="12882610" y="1357298"/>
            <a:ext cx="304800" cy="304800"/>
          </a:xfrm>
          <a:prstGeom prst="rect">
            <a:avLst/>
          </a:prstGeom>
        </p:spPr>
      </p:pic>
      <p:pic>
        <p:nvPicPr>
          <p:cNvPr id="11" name="Рисунок 4" descr="комната 2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inning ro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13" name="Рисунок 12" descr="clock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7" descr="wall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35b18728a68fe19baf7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17" name="Рисунок 16" descr="door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18" name="Рисунок 17" descr="lamp5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 Wand.wav">
            <a:hlinkClick r:id="" action="ppaction://media"/>
          </p:cNvPr>
          <p:cNvPicPr>
            <a:picLocks noRot="1" noChangeAspect="1"/>
          </p:cNvPicPr>
          <p:nvPr>
            <a:wavAudioFile r:embed="rId1" name="die Wand.wav"/>
          </p:nvPr>
        </p:nvPicPr>
        <p:blipFill>
          <a:blip r:embed="rId5"/>
          <a:stretch>
            <a:fillRect/>
          </a:stretch>
        </p:blipFill>
        <p:spPr>
          <a:xfrm>
            <a:off x="12739734" y="2071678"/>
            <a:ext cx="304800" cy="304800"/>
          </a:xfrm>
          <a:prstGeom prst="rect">
            <a:avLst/>
          </a:prstGeom>
        </p:spPr>
      </p:pic>
      <p:pic>
        <p:nvPicPr>
          <p:cNvPr id="11" name="Рисунок 4" descr="комната 2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inning ro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13" name="Рисунок 12" descr="clock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7" descr="wall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35b18728a68fe19baf7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17" name="Рисунок 16" descr="door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18" name="Рисунок 17" descr="lamp5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Zeitung0.wav">
            <a:hlinkClick r:id="" action="ppaction://media"/>
          </p:cNvPr>
          <p:cNvPicPr>
            <a:picLocks noRot="1" noChangeAspect="1"/>
          </p:cNvPicPr>
          <p:nvPr>
            <a:wavAudioFile r:embed="rId1" name="dieZeitung0.wav"/>
          </p:nvPr>
        </p:nvPicPr>
        <p:blipFill>
          <a:blip r:embed="rId5"/>
          <a:stretch>
            <a:fillRect/>
          </a:stretch>
        </p:blipFill>
        <p:spPr>
          <a:xfrm>
            <a:off x="12596858" y="2571744"/>
            <a:ext cx="304800" cy="304800"/>
          </a:xfrm>
          <a:prstGeom prst="rect">
            <a:avLst/>
          </a:prstGeom>
        </p:spPr>
      </p:pic>
      <p:pic>
        <p:nvPicPr>
          <p:cNvPr id="11" name="Рисунок 4" descr="комната 2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inning ro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13" name="Рисунок 12" descr="clock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7" descr="wall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35b18728a68fe19baf7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17" name="Рисунок 16" descr="door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18" name="Рисунок 17" descr="lamp5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Kueche.wav">
            <a:hlinkClick r:id="" action="ppaction://media"/>
          </p:cNvPr>
          <p:cNvPicPr>
            <a:picLocks noRot="1" noChangeAspect="1"/>
          </p:cNvPicPr>
          <p:nvPr>
            <a:wavAudioFile r:embed="rId1" name="dieKueche.wav"/>
          </p:nvPr>
        </p:nvPicPr>
        <p:blipFill>
          <a:blip r:embed="rId5"/>
          <a:stretch>
            <a:fillRect/>
          </a:stretch>
        </p:blipFill>
        <p:spPr>
          <a:xfrm>
            <a:off x="12882610" y="1285860"/>
            <a:ext cx="304800" cy="304800"/>
          </a:xfrm>
          <a:prstGeom prst="rect">
            <a:avLst/>
          </a:prstGeom>
        </p:spPr>
      </p:pic>
      <p:pic>
        <p:nvPicPr>
          <p:cNvPr id="11" name="Рисунок 4" descr="комната 2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inning ro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13" name="Рисунок 12" descr="clock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7" descr="wall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35b18728a68fe19baf7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17" name="Рисунок 16" descr="door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18" name="Рисунок 17" descr="lamp5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2358172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9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пропало?</a:t>
            </a:r>
            <a:endParaRPr lang="en-US" altLang="ru-RU" sz="9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Штриховая стрелка вправо 2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Lampe.wav">
            <a:hlinkClick r:id="" action="ppaction://media"/>
          </p:cNvPr>
          <p:cNvPicPr>
            <a:picLocks noRot="1" noChangeAspect="1"/>
          </p:cNvPicPr>
          <p:nvPr>
            <a:wavAudioFile r:embed="rId1" name="dieLampe.wav"/>
          </p:nvPr>
        </p:nvPicPr>
        <p:blipFill>
          <a:blip r:embed="rId5"/>
          <a:stretch>
            <a:fillRect/>
          </a:stretch>
        </p:blipFill>
        <p:spPr>
          <a:xfrm>
            <a:off x="12882610" y="1428736"/>
            <a:ext cx="304800" cy="304800"/>
          </a:xfrm>
          <a:prstGeom prst="rect">
            <a:avLst/>
          </a:prstGeom>
        </p:spPr>
      </p:pic>
      <p:pic>
        <p:nvPicPr>
          <p:cNvPr id="11" name="Рисунок 4" descr="комната 2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inning ro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13" name="Рисунок 12" descr="clock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7" descr="wall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35b18728a68fe19baf7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17" name="Рисунок 16" descr="door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18" name="Рисунок 17" descr="lamp5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Schrank.wav">
            <a:hlinkClick r:id="" action="ppaction://media"/>
          </p:cNvPr>
          <p:cNvPicPr>
            <a:picLocks noRot="1" noChangeAspect="1"/>
          </p:cNvPicPr>
          <p:nvPr>
            <a:wavAudioFile r:embed="rId1" name="derSchrank.wav"/>
          </p:nvPr>
        </p:nvPicPr>
        <p:blipFill>
          <a:blip r:embed="rId5"/>
          <a:stretch>
            <a:fillRect/>
          </a:stretch>
        </p:blipFill>
        <p:spPr>
          <a:xfrm>
            <a:off x="13096924" y="1142984"/>
            <a:ext cx="304800" cy="304800"/>
          </a:xfrm>
          <a:prstGeom prst="rect">
            <a:avLst/>
          </a:prstGeom>
        </p:spPr>
      </p:pic>
      <p:pic>
        <p:nvPicPr>
          <p:cNvPr id="11" name="Рисунок 10" descr="стол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wardro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13" name="Рисунок 6" descr="internet-televizo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irr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15" name="Рисунок 14" descr="fridge0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16" name="Рисунок 28" descr="stul_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armchai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_Fernseher.wav">
            <a:hlinkClick r:id="" action="ppaction://media"/>
          </p:cNvPr>
          <p:cNvPicPr>
            <a:picLocks noRot="1" noChangeAspect="1"/>
          </p:cNvPicPr>
          <p:nvPr>
            <a:wavAudioFile r:embed="rId1" name="der_Fernseher.wav"/>
          </p:nvPr>
        </p:nvPicPr>
        <p:blipFill>
          <a:blip r:embed="rId5"/>
          <a:stretch>
            <a:fillRect/>
          </a:stretch>
        </p:blipFill>
        <p:spPr>
          <a:xfrm>
            <a:off x="12954048" y="1714488"/>
            <a:ext cx="304800" cy="304800"/>
          </a:xfrm>
          <a:prstGeom prst="rect">
            <a:avLst/>
          </a:prstGeom>
        </p:spPr>
      </p:pic>
      <p:pic>
        <p:nvPicPr>
          <p:cNvPr id="11" name="Рисунок 10" descr="стол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wardro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13" name="Рисунок 6" descr="internet-televizo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irr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15" name="Рисунок 14" descr="fridge0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16" name="Рисунок 28" descr="stul_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armchai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Tisch.wav">
            <a:hlinkClick r:id="" action="ppaction://media"/>
          </p:cNvPr>
          <p:cNvPicPr>
            <a:picLocks noRot="1" noChangeAspect="1"/>
          </p:cNvPicPr>
          <p:nvPr>
            <a:wavAudioFile r:embed="rId1" name="derTisch.wav"/>
          </p:nvPr>
        </p:nvPicPr>
        <p:blipFill>
          <a:blip r:embed="rId5"/>
          <a:stretch>
            <a:fillRect/>
          </a:stretch>
        </p:blipFill>
        <p:spPr>
          <a:xfrm>
            <a:off x="13025486" y="1357298"/>
            <a:ext cx="304800" cy="304800"/>
          </a:xfrm>
          <a:prstGeom prst="rect">
            <a:avLst/>
          </a:prstGeom>
        </p:spPr>
      </p:pic>
      <p:pic>
        <p:nvPicPr>
          <p:cNvPr id="11" name="Рисунок 10" descr="стол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wardro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13" name="Рисунок 6" descr="internet-televizo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irr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15" name="Рисунок 14" descr="fridge0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16" name="Рисунок 28" descr="stul_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armchai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_Spiegel.wav">
            <a:hlinkClick r:id="" action="ppaction://media"/>
          </p:cNvPr>
          <p:cNvPicPr>
            <a:picLocks noRot="1" noChangeAspect="1"/>
          </p:cNvPicPr>
          <p:nvPr>
            <a:wavAudioFile r:embed="rId1" name="der_Spiegel.wav"/>
          </p:nvPr>
        </p:nvPicPr>
        <p:blipFill>
          <a:blip r:embed="rId5"/>
          <a:stretch>
            <a:fillRect/>
          </a:stretch>
        </p:blipFill>
        <p:spPr>
          <a:xfrm>
            <a:off x="12882610" y="785794"/>
            <a:ext cx="304800" cy="304800"/>
          </a:xfrm>
          <a:prstGeom prst="rect">
            <a:avLst/>
          </a:prstGeom>
        </p:spPr>
      </p:pic>
      <p:pic>
        <p:nvPicPr>
          <p:cNvPr id="11" name="Рисунок 10" descr="стол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wardro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13" name="Рисунок 6" descr="internet-televizo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irr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15" name="Рисунок 14" descr="fridge0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16" name="Рисунок 28" descr="stul_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armchai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Sessel.wav">
            <a:hlinkClick r:id="" action="ppaction://media"/>
          </p:cNvPr>
          <p:cNvPicPr>
            <a:picLocks noRot="1" noChangeAspect="1"/>
          </p:cNvPicPr>
          <p:nvPr>
            <a:wavAudioFile r:embed="rId1" name="derSessel.wav"/>
          </p:nvPr>
        </p:nvPicPr>
        <p:blipFill>
          <a:blip r:embed="rId5"/>
          <a:stretch>
            <a:fillRect/>
          </a:stretch>
        </p:blipFill>
        <p:spPr>
          <a:xfrm>
            <a:off x="12811172" y="1285860"/>
            <a:ext cx="304800" cy="304800"/>
          </a:xfrm>
          <a:prstGeom prst="rect">
            <a:avLst/>
          </a:prstGeom>
        </p:spPr>
      </p:pic>
      <p:pic>
        <p:nvPicPr>
          <p:cNvPr id="11" name="Рисунок 10" descr="стол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wardro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13" name="Рисунок 6" descr="internet-televizo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irr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15" name="Рисунок 14" descr="fridge0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16" name="Рисунок 28" descr="stul_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armchai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_Bucherschrank.wav">
            <a:hlinkClick r:id="" action="ppaction://media"/>
          </p:cNvPr>
          <p:cNvPicPr>
            <a:picLocks noRot="1" noChangeAspect="1"/>
          </p:cNvPicPr>
          <p:nvPr>
            <a:wavAudioFile r:embed="rId1" name="der_Bucherschrank.wav"/>
          </p:nvPr>
        </p:nvPicPr>
        <p:blipFill>
          <a:blip r:embed="rId5"/>
          <a:stretch>
            <a:fillRect/>
          </a:stretch>
        </p:blipFill>
        <p:spPr>
          <a:xfrm>
            <a:off x="13239800" y="1785926"/>
            <a:ext cx="304800" cy="304800"/>
          </a:xfrm>
          <a:prstGeom prst="rect">
            <a:avLst/>
          </a:prstGeom>
        </p:spPr>
      </p:pic>
      <p:pic>
        <p:nvPicPr>
          <p:cNvPr id="11" name="Рисунок 10" descr="стол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wardro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13" name="Рисунок 6" descr="internet-televizo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irr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15" name="Рисунок 14" descr="fridge0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16" name="Рисунок 28" descr="stul_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armchai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Stuhl.wav">
            <a:hlinkClick r:id="" action="ppaction://media"/>
          </p:cNvPr>
          <p:cNvPicPr>
            <a:picLocks noRot="1" noChangeAspect="1"/>
          </p:cNvPicPr>
          <p:nvPr>
            <a:wavAudioFile r:embed="rId1" name="derStuhl.wav"/>
          </p:nvPr>
        </p:nvPicPr>
        <p:blipFill>
          <a:blip r:embed="rId5"/>
          <a:stretch>
            <a:fillRect/>
          </a:stretch>
        </p:blipFill>
        <p:spPr>
          <a:xfrm>
            <a:off x="12811172" y="1857364"/>
            <a:ext cx="304800" cy="304800"/>
          </a:xfrm>
          <a:prstGeom prst="rect">
            <a:avLst/>
          </a:prstGeom>
        </p:spPr>
      </p:pic>
      <p:pic>
        <p:nvPicPr>
          <p:cNvPr id="11" name="Рисунок 10" descr="стол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wardro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13" name="Рисунок 6" descr="internet-televizo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irr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15" name="Рисунок 14" descr="fridge0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16" name="Рисунок 28" descr="stul_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armchai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_Kuhlschrank.wav">
            <a:hlinkClick r:id="" action="ppaction://media"/>
          </p:cNvPr>
          <p:cNvPicPr>
            <a:picLocks noRot="1" noChangeAspect="1"/>
          </p:cNvPicPr>
          <p:nvPr>
            <a:wavAudioFile r:embed="rId1" name="der_Kuhlschrank.wav"/>
          </p:nvPr>
        </p:nvPicPr>
        <p:blipFill>
          <a:blip r:embed="rId5"/>
          <a:stretch>
            <a:fillRect/>
          </a:stretch>
        </p:blipFill>
        <p:spPr>
          <a:xfrm>
            <a:off x="13025486" y="1357298"/>
            <a:ext cx="304800" cy="304800"/>
          </a:xfrm>
          <a:prstGeom prst="rect">
            <a:avLst/>
          </a:prstGeom>
        </p:spPr>
      </p:pic>
      <p:pic>
        <p:nvPicPr>
          <p:cNvPr id="11" name="Рисунок 10" descr="стол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wardro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13" name="Рисунок 6" descr="internet-televizo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irr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15" name="Рисунок 14" descr="fridge0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16" name="Рисунок 28" descr="stul_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armchai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Fenster0.wav">
            <a:hlinkClick r:id="" action="ppaction://media"/>
          </p:cNvPr>
          <p:cNvPicPr>
            <a:picLocks noRot="1" noChangeAspect="1"/>
          </p:cNvPicPr>
          <p:nvPr>
            <a:wavAudioFile r:embed="rId1" name="dasFenster0.wav"/>
          </p:nvPr>
        </p:nvPicPr>
        <p:blipFill>
          <a:blip r:embed="rId5"/>
          <a:stretch>
            <a:fillRect/>
          </a:stretch>
        </p:blipFill>
        <p:spPr>
          <a:xfrm>
            <a:off x="12811172" y="1928802"/>
            <a:ext cx="304800" cy="304800"/>
          </a:xfrm>
          <a:prstGeom prst="rect">
            <a:avLst/>
          </a:prstGeom>
        </p:spPr>
      </p:pic>
      <p:pic>
        <p:nvPicPr>
          <p:cNvPr id="11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 descr="room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14" name="Рисунок 13" descr="кроват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15" name="Рисунок 14" descr="div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16" name="Рисунок 15" descr="pictu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17" name="Рисунок 16" descr="shelf0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18" name="Рисунок 17" descr="141521_53309b0fed5d053309b0fed60c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2d52845e5b082d44a52e9d6f6e53d686b4aa3c0"/>
  <p:tag name="ISPRING_RESOURCE_PATHS_HASH" val="64684ee99a87c5bd9f8bd233490548e9633c668"/>
  <p:tag name="ISPRING_RESOURCE_PATHS_HASH_PRESENTER" val="4578fe84aca7f92454ab1d35ab2fea6e8237d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3120</TotalTime>
  <Words>128</Words>
  <Application>Microsoft Office PowerPoint</Application>
  <PresentationFormat>Произвольный</PresentationFormat>
  <Paragraphs>56</Paragraphs>
  <Slides>106</Slides>
  <Notes>0</Notes>
  <HiddenSlides>0</HiddenSlides>
  <MMClips>48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106</vt:i4>
      </vt:variant>
    </vt:vector>
  </HeadingPairs>
  <TitlesOfParts>
    <vt:vector size="109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646</cp:revision>
  <dcterms:created xsi:type="dcterms:W3CDTF">2011-12-20T18:06:18Z</dcterms:created>
  <dcterms:modified xsi:type="dcterms:W3CDTF">2022-04-22T09:51:42Z</dcterms:modified>
</cp:coreProperties>
</file>